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98" autoAdjust="0"/>
    <p:restoredTop sz="94660"/>
  </p:normalViewPr>
  <p:slideViewPr>
    <p:cSldViewPr>
      <p:cViewPr varScale="1">
        <p:scale>
          <a:sx n="69" d="100"/>
          <a:sy n="69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4A71A-0182-4286-99AA-040868A554B4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3F18-357D-46DA-BCD2-7FE82E3C8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62323-DDCD-4BC7-B530-F9CD2D81B405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1796C-1F8B-4B1E-8D77-3474E16B2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4AD27-717F-4AD2-BB12-AE84ACE8ABE0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6D6D1-6761-43AC-9D3D-DAA64A571D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ABD61-1F61-4E23-854F-4FF3B6522231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4BAC8-1ECC-417D-89C5-7E9385492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6420F-1538-47B1-AE15-081204DEE177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B4EAD-6284-4166-807B-87F287B648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6FFBE-111C-4460-8BC3-36375A786165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2578C-2DDE-4FBE-9F1F-0D474D1CD5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98D68-76F8-446A-B512-ACDC30C6D7BD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0DEDF-DAE8-4DC7-B2B4-1B39714D03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DEB9-02E6-482C-A879-6754A2D3E230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6F8BC-9138-42E8-A8DD-E4C6C9ED62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09D13-7FA0-40AD-ADDB-FB179727D461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DAE9C-DF60-4FB7-8633-64B0868720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149D9-DEA8-41AE-B1A4-E28F7735A806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76E27-27B0-41A5-BA94-37268E23B9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3A52F-ADA8-47C8-8434-C38AFE5838C6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93DBE-86B1-4C13-8BF2-2F4BD47DCC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092360-2E90-4985-90C6-552BB1F02140}" type="datetimeFigureOut">
              <a:rPr lang="ru-RU"/>
              <a:pPr>
                <a:defRPr/>
              </a:pPr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B5149B6-5ABA-42DA-8BAA-C119FFA759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900113" y="0"/>
            <a:ext cx="7558087" cy="2060575"/>
          </a:xfrm>
        </p:spPr>
        <p:txBody>
          <a:bodyPr/>
          <a:lstStyle/>
          <a:p>
            <a:r>
              <a:rPr lang="ru-RU" sz="6000" smtClean="0"/>
              <a:t>Жуки Доминиканы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6100" y="5373688"/>
            <a:ext cx="4176713" cy="1150937"/>
          </a:xfrm>
        </p:spPr>
        <p:txBody>
          <a:bodyPr>
            <a:normAutofit/>
          </a:bodyPr>
          <a:lstStyle/>
          <a:p>
            <a:pPr algn="r"/>
            <a:r>
              <a:rPr lang="ru-RU" sz="2000" smtClean="0">
                <a:solidFill>
                  <a:srgbClr val="898989"/>
                </a:solidFill>
              </a:rPr>
              <a:t>Время сбора: 27.04 – 03.05.2014г.</a:t>
            </a:r>
          </a:p>
          <a:p>
            <a:pPr algn="r"/>
            <a:r>
              <a:rPr lang="ru-RU" sz="2000" smtClean="0">
                <a:solidFill>
                  <a:srgbClr val="898989"/>
                </a:solidFill>
              </a:rPr>
              <a:t>М. Никельшпарг</a:t>
            </a:r>
          </a:p>
        </p:txBody>
      </p:sp>
      <p:pic>
        <p:nvPicPr>
          <p:cNvPr id="13315" name="Picture 2" descr="D:\ИРИНА\Доминикана\DSC092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1557338"/>
            <a:ext cx="5330825" cy="354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Растительность.</a:t>
            </a: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468313" y="1125538"/>
            <a:ext cx="8218487" cy="50006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800" smtClean="0"/>
              <a:t>		На побережье – пальмы и морской виноград. Чуть в глубине ландшафт напоминает наш саратовский пейзаж:</a:t>
            </a:r>
          </a:p>
        </p:txBody>
      </p:sp>
      <p:pic>
        <p:nvPicPr>
          <p:cNvPr id="22531" name="Picture 2" descr="D:\ИРИНА\Доминикана\DSC095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2492375"/>
            <a:ext cx="6156325" cy="409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468313" y="692150"/>
            <a:ext cx="8218487" cy="5434013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ru-RU" smtClean="0"/>
              <a:t>		</a:t>
            </a:r>
            <a:r>
              <a:rPr lang="ru-RU" sz="2000" smtClean="0"/>
              <a:t>В горах (Восточные Кордильеры), которые больше похожи на холмы, джунгли. Нам удалось побывать в джунглях при поездке в пещеру Фун-Фун. Детей туда не берут, но мама «правдами-неправдами» выбила нам поездку туда, подписав кучу бумаг об ответственности. Нам пришлось долго ехать на лошадях, пробираться сквозь лес. На нас было альпинистское оборудование, резиновые сапоги, и стопроцентная влажность джунглей обливала нас. Лезть надо было в гору почти без тропы, казалось, что там совсем нет кислорода, мы все 7 человек были мокрыми насквозь от влаги. Вход в пещеру – дыра в земле, спускались на 18 метров как альпинисты, что очень порадовало. Дальше уже в пещере спускались пешком, где-то плыли по подземной реке, где-то подныривали, где-то ползком, так несколько километров, в общем, впечатлений на мой день рождения масса! Но самое приятное – это находка жука на берегу подземной реки, на глубине 60м от поверхности, в полной темноте. Я все-таки нашел! Фото пещеры нет, фотоаппараты не брали – вода.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Итог</a:t>
            </a: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539750" y="1196975"/>
            <a:ext cx="8147050" cy="4929188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ru-RU" smtClean="0"/>
              <a:t>	</a:t>
            </a:r>
            <a:r>
              <a:rPr lang="ru-RU" sz="2400" smtClean="0"/>
              <a:t>В этот раз мы собрали примерно 300 жуков. Их любезно согласился взять на определение Илья Забалуев, за что ему огромное спасибо! Будем с нетерпением ждать чего-нибудь новенького!</a:t>
            </a:r>
          </a:p>
        </p:txBody>
      </p:sp>
      <p:pic>
        <p:nvPicPr>
          <p:cNvPr id="24579" name="Picture 2" descr="D:\ИРИНА\Доминикана\DSC099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2636838"/>
            <a:ext cx="5219700" cy="346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sz="5400" smtClean="0"/>
          </a:p>
          <a:p>
            <a:pPr algn="ctr">
              <a:buFont typeface="Arial" charset="0"/>
              <a:buNone/>
            </a:pPr>
            <a:r>
              <a:rPr lang="ru-RU" sz="5400" smtClean="0"/>
              <a:t>СПАСИБО  ЗА 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291512" cy="850900"/>
          </a:xfrm>
        </p:spPr>
        <p:txBody>
          <a:bodyPr/>
          <a:lstStyle/>
          <a:p>
            <a:r>
              <a:rPr lang="ru-RU" smtClean="0"/>
              <a:t>Поездка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68313" y="1196975"/>
            <a:ext cx="8218487" cy="2016125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ru-RU" sz="2400" smtClean="0"/>
              <a:t>		Каждую весну из-за аллергии на весеннецветущие деревья меня вывозят на юг. В этом году решено было посетить Доминиканскую республику. Туристический сезон там закончился, цены упали, и мы поехали в ожидании тропических ливней.  </a:t>
            </a:r>
          </a:p>
        </p:txBody>
      </p:sp>
      <p:pic>
        <p:nvPicPr>
          <p:cNvPr id="14339" name="Picture 2" descr="D:\ИРИНА\Доминикана\DCIM\377_0505\IMG_3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3262313"/>
            <a:ext cx="6156325" cy="345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Сбор жуков</a:t>
            </a:r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468313" y="1125538"/>
            <a:ext cx="8218487" cy="50006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		</a:t>
            </a:r>
            <a:r>
              <a:rPr lang="ru-RU" sz="1900" smtClean="0"/>
              <a:t>Так как из отеля мы не выходили из-за криминальной обстановки в стране, то собирать пришлось в отеле. Но живых жуков найти практически невозможно, так как там идет активная борьба с насекомыми. Такого я не видел нигде!</a:t>
            </a:r>
          </a:p>
          <a:p>
            <a:pPr>
              <a:buFont typeface="Arial" charset="0"/>
              <a:buNone/>
            </a:pPr>
            <a:r>
              <a:rPr lang="ru-RU" sz="1900" smtClean="0"/>
              <a:t>		С утра 20 – 30 человек в спецодежде и со спецоборудованием за плечами идут по отелю, тщательно обрабатывая ядом все щели:</a:t>
            </a:r>
          </a:p>
        </p:txBody>
      </p:sp>
      <p:pic>
        <p:nvPicPr>
          <p:cNvPr id="15363" name="Picture 2" descr="D:\ИРИНА\Доминикана\103MSDCF\DSC000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3284538"/>
            <a:ext cx="5221288" cy="346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291512" cy="2746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323850" y="333375"/>
            <a:ext cx="8362950" cy="6264275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ru-RU" smtClean="0"/>
              <a:t>		</a:t>
            </a:r>
            <a:r>
              <a:rPr lang="ru-RU" sz="2400" smtClean="0"/>
              <a:t>А вечером по всем дорогам проезжает специальная машина, распыляя густые химические клубы с резким запахом, которые медленно поднимаются, окутывая как туман всю территорию отеля: </a:t>
            </a:r>
          </a:p>
          <a:p>
            <a:pPr algn="just">
              <a:buFont typeface="Arial" charset="0"/>
              <a:buNone/>
            </a:pPr>
            <a:endParaRPr lang="ru-RU" sz="2400" smtClean="0"/>
          </a:p>
          <a:p>
            <a:pPr algn="just">
              <a:buFont typeface="Arial" charset="0"/>
              <a:buNone/>
            </a:pPr>
            <a:endParaRPr lang="ru-RU" sz="2400" smtClean="0"/>
          </a:p>
          <a:p>
            <a:pPr algn="just">
              <a:buFont typeface="Arial" charset="0"/>
              <a:buNone/>
            </a:pPr>
            <a:endParaRPr lang="ru-RU" sz="2400" smtClean="0"/>
          </a:p>
          <a:p>
            <a:pPr algn="just">
              <a:buFont typeface="Arial" charset="0"/>
              <a:buNone/>
            </a:pPr>
            <a:endParaRPr lang="ru-RU" sz="2400" smtClean="0"/>
          </a:p>
          <a:p>
            <a:pPr algn="just">
              <a:buFont typeface="Arial" charset="0"/>
              <a:buNone/>
            </a:pPr>
            <a:endParaRPr lang="ru-RU" sz="2400" smtClean="0"/>
          </a:p>
          <a:p>
            <a:pPr algn="just">
              <a:buFont typeface="Arial" charset="0"/>
              <a:buNone/>
            </a:pPr>
            <a:endParaRPr lang="ru-RU" sz="2400" smtClean="0"/>
          </a:p>
          <a:p>
            <a:pPr algn="just">
              <a:buFont typeface="Arial" charset="0"/>
              <a:buNone/>
            </a:pPr>
            <a:r>
              <a:rPr lang="ru-RU" sz="2400" smtClean="0"/>
              <a:t>	Поэтому сбор жуков был именно сбором! У нас был утренний (в 5 часов) и вечерний (в 8 часов) обход белых отельных коридоров, куда залетали и погибали отравленные насекомые. Мы просто их собирали в банку.</a:t>
            </a:r>
          </a:p>
        </p:txBody>
      </p:sp>
      <p:pic>
        <p:nvPicPr>
          <p:cNvPr id="16387" name="Picture 2" descr="D:\ИРИНА\Доминикана\DCIM\375_2604\IMG_29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5213" y="2205038"/>
            <a:ext cx="4268787" cy="239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3" descr="D:\ИРИНА\Доминикана\DCIM\375_2604\IMG_295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2060575"/>
            <a:ext cx="4679950" cy="263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Фауна</a:t>
            </a: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68313" y="1125538"/>
            <a:ext cx="8207375" cy="5432425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ru-RU" smtClean="0"/>
              <a:t>		</a:t>
            </a:r>
            <a:r>
              <a:rPr lang="ru-RU" sz="2800" smtClean="0"/>
              <a:t>Жуки попадались в основном</a:t>
            </a:r>
            <a:r>
              <a:rPr lang="ru-RU" sz="2800" smtClean="0">
                <a:latin typeface="Arial" charset="0"/>
              </a:rPr>
              <a:t> из</a:t>
            </a:r>
            <a:r>
              <a:rPr lang="ru-RU" sz="2800" smtClean="0"/>
              <a:t> семейств усачей, щелкунов, долгоносиков, мягкотелок, пластинчатоусых, </a:t>
            </a:r>
            <a:r>
              <a:rPr lang="ru-RU" sz="2800" smtClean="0">
                <a:latin typeface="Arial" charset="0"/>
              </a:rPr>
              <a:t> </a:t>
            </a:r>
            <a:r>
              <a:rPr lang="ru-RU" sz="2800" smtClean="0"/>
              <a:t>мало</a:t>
            </a:r>
            <a:r>
              <a:rPr lang="ru-RU" sz="2800" smtClean="0">
                <a:latin typeface="Arial" charset="0"/>
              </a:rPr>
              <a:t> было</a:t>
            </a:r>
            <a:r>
              <a:rPr lang="ru-RU" sz="2800" smtClean="0"/>
              <a:t> жужелиц.</a:t>
            </a:r>
          </a:p>
        </p:txBody>
      </p:sp>
      <p:pic>
        <p:nvPicPr>
          <p:cNvPr id="17411" name="Picture 2" descr="D:\ИРИНА\Доминикана\DSC098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2924175"/>
            <a:ext cx="4679950" cy="282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2" descr="D:\ИРИНА\Доминикана\DSC0988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2708275"/>
            <a:ext cx="3924300" cy="366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		Этого довольно крупного усача я успел выхватить из-под занесенной над ним ноги американца. Ну и лицо у него было! Он долго недоуменно смотрел нам вслед…</a:t>
            </a:r>
          </a:p>
        </p:txBody>
      </p:sp>
      <p:pic>
        <p:nvPicPr>
          <p:cNvPr id="18435" name="Picture 3" descr="D:\ИРИНА\Доминикана\DSC098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60350"/>
            <a:ext cx="266382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D:\ИРИНА\Доминикана\DSC0984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8038" y="260350"/>
            <a:ext cx="5221287" cy="347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274638"/>
            <a:ext cx="8147050" cy="130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539750" y="333375"/>
            <a:ext cx="8147050" cy="5792788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ru-RU" smtClean="0"/>
              <a:t>		</a:t>
            </a:r>
            <a:r>
              <a:rPr lang="ru-RU" sz="2400" smtClean="0"/>
              <a:t>А с этим долгоносиком я познакомился поближе, так как нашел куст кокколобы (морского винограда) на пляже, куда не заходила рука дезинсектора. Биология его довольно интересна, о ней расскажу позже.</a:t>
            </a:r>
          </a:p>
        </p:txBody>
      </p:sp>
      <p:pic>
        <p:nvPicPr>
          <p:cNvPr id="19459" name="Picture 2" descr="D:\ИРИНА\Доминикана\DCIM\376_2704\IMG_29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060575"/>
            <a:ext cx="79438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Долгоносик – культурист:</a:t>
            </a: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pic>
        <p:nvPicPr>
          <p:cNvPr id="20483" name="Picture 2" descr="D:\ИРИНА\Доминикана\DCIM\378_1205\IMG_30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341438"/>
            <a:ext cx="7954962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Другая фауна.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ru-RU" smtClean="0"/>
              <a:t>Очень скудна. В основном птицы, ящерицы:</a:t>
            </a:r>
          </a:p>
        </p:txBody>
      </p:sp>
      <p:pic>
        <p:nvPicPr>
          <p:cNvPr id="21507" name="Picture 2" descr="D:\ИРИНА\Доминикана\103MSDCF\DSC002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565400"/>
            <a:ext cx="5418137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3" descr="D:\ИРИНА\Доминикана\103MSDCF\DSC000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76938" y="2565400"/>
            <a:ext cx="26987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432</Words>
  <Application>Microsoft Office PowerPoint</Application>
  <PresentationFormat>On-screen Show (4:3)</PresentationFormat>
  <Paragraphs>34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Arial</vt:lpstr>
      <vt:lpstr>Тема Office</vt:lpstr>
      <vt:lpstr>Жуки Доминиканы</vt:lpstr>
      <vt:lpstr>Поездка</vt:lpstr>
      <vt:lpstr>Сбор жуков</vt:lpstr>
      <vt:lpstr>Slide 4</vt:lpstr>
      <vt:lpstr>Фауна</vt:lpstr>
      <vt:lpstr>Slide 6</vt:lpstr>
      <vt:lpstr>Slide 7</vt:lpstr>
      <vt:lpstr>Долгоносик – культурист:</vt:lpstr>
      <vt:lpstr>Другая фауна.</vt:lpstr>
      <vt:lpstr>Растительность.</vt:lpstr>
      <vt:lpstr>Slide 11</vt:lpstr>
      <vt:lpstr>Итог</vt:lpstr>
      <vt:lpstr>Slide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Жуки Доминиканы</dc:title>
  <dc:creator>Владелец</dc:creator>
  <cp:lastModifiedBy>user</cp:lastModifiedBy>
  <cp:revision>18</cp:revision>
  <dcterms:created xsi:type="dcterms:W3CDTF">2014-05-13T05:09:41Z</dcterms:created>
  <dcterms:modified xsi:type="dcterms:W3CDTF">2014-05-13T11:20:02Z</dcterms:modified>
</cp:coreProperties>
</file>